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6" r:id="rId4"/>
    <p:sldId id="260" r:id="rId5"/>
    <p:sldId id="261" r:id="rId6"/>
    <p:sldId id="262" r:id="rId7"/>
    <p:sldId id="280" r:id="rId8"/>
    <p:sldId id="263" r:id="rId9"/>
    <p:sldId id="264" r:id="rId10"/>
    <p:sldId id="279" r:id="rId11"/>
    <p:sldId id="267" r:id="rId12"/>
    <p:sldId id="272" r:id="rId13"/>
    <p:sldId id="284" r:id="rId14"/>
    <p:sldId id="283" r:id="rId15"/>
    <p:sldId id="276" r:id="rId16"/>
    <p:sldId id="277" r:id="rId17"/>
    <p:sldId id="274" r:id="rId18"/>
    <p:sldId id="275" r:id="rId19"/>
    <p:sldId id="25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C70EF-94FF-49B1-A78A-76821A2247B5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90880-1A14-4E06-8376-EF50F175C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0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90880-1A14-4E06-8376-EF50F175C0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41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90880-1A14-4E06-8376-EF50F175C0B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8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6259-3A95-4372-ACD8-7732ED8C652D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4E51-C1B7-4E5B-B2AC-732EBA2A8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63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6259-3A95-4372-ACD8-7732ED8C652D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4E51-C1B7-4E5B-B2AC-732EBA2A8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616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6259-3A95-4372-ACD8-7732ED8C652D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4E51-C1B7-4E5B-B2AC-732EBA2A8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583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6259-3A95-4372-ACD8-7732ED8C652D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4E51-C1B7-4E5B-B2AC-732EBA2A8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35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6259-3A95-4372-ACD8-7732ED8C652D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4E51-C1B7-4E5B-B2AC-732EBA2A8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199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6259-3A95-4372-ACD8-7732ED8C652D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4E51-C1B7-4E5B-B2AC-732EBA2A8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283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6259-3A95-4372-ACD8-7732ED8C652D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4E51-C1B7-4E5B-B2AC-732EBA2A8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18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6259-3A95-4372-ACD8-7732ED8C652D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4E51-C1B7-4E5B-B2AC-732EBA2A8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71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6259-3A95-4372-ACD8-7732ED8C652D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4E51-C1B7-4E5B-B2AC-732EBA2A8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591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6259-3A95-4372-ACD8-7732ED8C652D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4E51-C1B7-4E5B-B2AC-732EBA2A8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59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B6259-3A95-4372-ACD8-7732ED8C652D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4E51-C1B7-4E5B-B2AC-732EBA2A8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189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B6259-3A95-4372-ACD8-7732ED8C652D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04E51-C1B7-4E5B-B2AC-732EBA2A8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5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811" y="44846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bn-BD" sz="1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6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654" y="1663855"/>
            <a:ext cx="7815591" cy="458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9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74711" y="1159685"/>
            <a:ext cx="9144000" cy="1359580"/>
          </a:xfrm>
        </p:spPr>
        <p:txBody>
          <a:bodyPr>
            <a:noAutofit/>
          </a:bodyPr>
          <a:lstStyle/>
          <a:p>
            <a:pPr algn="ctr"/>
            <a:r>
              <a:rPr lang="bn-BD" sz="9600" dirty="0" smtClean="0">
                <a:solidFill>
                  <a:srgbClr val="0070C0"/>
                </a:solidFill>
              </a:rPr>
              <a:t>শিক্ষক পরিচিতি</a:t>
            </a:r>
            <a:endParaRPr lang="en-US" sz="9600" dirty="0">
              <a:solidFill>
                <a:srgbClr val="0070C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type="subTitle" idx="1"/>
          </p:nvPr>
        </p:nvSpPr>
        <p:spPr>
          <a:xfrm>
            <a:off x="1531916" y="2897579"/>
            <a:ext cx="9136083" cy="34319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5400" dirty="0" smtClean="0">
                <a:solidFill>
                  <a:srgbClr val="FF0000"/>
                </a:solidFill>
              </a:rPr>
              <a:t>মোছাঃ হাসিনা আখতার </a:t>
            </a:r>
          </a:p>
          <a:p>
            <a:pPr marL="0" indent="0">
              <a:buNone/>
            </a:pPr>
            <a:r>
              <a:rPr lang="bn-BD" sz="5400" dirty="0" smtClean="0">
                <a:solidFill>
                  <a:srgbClr val="FF0000"/>
                </a:solidFill>
              </a:rPr>
              <a:t>সহকারী শিক্ষক (কম্পিউটার)</a:t>
            </a:r>
          </a:p>
          <a:p>
            <a:pPr marL="0" indent="0">
              <a:buNone/>
            </a:pPr>
            <a:r>
              <a:rPr lang="bn-BD" sz="5400" dirty="0" smtClean="0">
                <a:solidFill>
                  <a:srgbClr val="FF0000"/>
                </a:solidFill>
              </a:rPr>
              <a:t>মরিয়ম মেমোরিয়াল বালিকা উচ্চ বিদ্যালয়</a:t>
            </a:r>
          </a:p>
          <a:p>
            <a:pPr marL="0" indent="0">
              <a:buNone/>
            </a:pPr>
            <a:r>
              <a:rPr lang="bn-BD" sz="5400" dirty="0" smtClean="0">
                <a:solidFill>
                  <a:srgbClr val="FF0000"/>
                </a:solidFill>
              </a:rPr>
              <a:t>নাজিরপুর,গুরুদাসপুর, নাটোর ।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88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6477" y="5175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bn-BD" sz="8800" dirty="0" smtClean="0">
                <a:solidFill>
                  <a:srgbClr val="FFC000"/>
                </a:solidFill>
              </a:rPr>
              <a:t>পাঠ পরিচিতি</a:t>
            </a:r>
            <a:endParaRPr lang="en-US" sz="8800" dirty="0">
              <a:solidFill>
                <a:srgbClr val="FFC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930768" y="1843088"/>
            <a:ext cx="6283569" cy="53431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/>
              <a:t>শ্রেণীঃ নবম </a:t>
            </a:r>
          </a:p>
          <a:p>
            <a:pPr algn="ctr"/>
            <a:r>
              <a:rPr lang="bn-BD" sz="7200" dirty="0" smtClean="0"/>
              <a:t>বিষয়ঃভূগোল</a:t>
            </a:r>
          </a:p>
          <a:p>
            <a:pPr algn="ctr"/>
            <a:r>
              <a:rPr lang="bn-BD" sz="7200" dirty="0" smtClean="0"/>
              <a:t>পাঠঃ প</a:t>
            </a:r>
            <a:r>
              <a:rPr lang="en-US" sz="7200" dirty="0" err="1" smtClean="0"/>
              <a:t>র্বত</a:t>
            </a:r>
            <a:r>
              <a:rPr lang="bn-BD" sz="7200" dirty="0" smtClean="0"/>
              <a:t> </a:t>
            </a:r>
          </a:p>
          <a:p>
            <a:pPr algn="ctr"/>
            <a:r>
              <a:rPr lang="bn-BD" sz="7200" dirty="0" smtClean="0"/>
              <a:t>তারিখঃ২৫-১০-১৩</a:t>
            </a:r>
            <a:endParaRPr lang="en-US" sz="7200" dirty="0" smtClean="0"/>
          </a:p>
          <a:p>
            <a:pPr algn="ctr"/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66507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SHAHJAHAN\picture\mountains\mou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3492" y="96222"/>
            <a:ext cx="4442897" cy="271975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64632" y="368968"/>
            <a:ext cx="5710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" y="0"/>
            <a:ext cx="53105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C00000"/>
                </a:solidFill>
              </a:rPr>
              <a:t>চিত্র দেখ ও বলঃ</a:t>
            </a:r>
            <a:endParaRPr lang="en-US" sz="8000" dirty="0">
              <a:solidFill>
                <a:srgbClr val="C00000"/>
              </a:solidFill>
            </a:endParaRPr>
          </a:p>
        </p:txBody>
      </p:sp>
      <p:pic>
        <p:nvPicPr>
          <p:cNvPr id="6" name="Picture 4" descr="D:\SHAHJAHAN\picture\mountains\MOUNT SENT.jpg"/>
          <p:cNvPicPr>
            <a:picLocks noChangeAspect="1" noChangeArrowheads="1"/>
          </p:cNvPicPr>
          <p:nvPr/>
        </p:nvPicPr>
        <p:blipFill>
          <a:blip r:embed="rId3"/>
          <a:srcRect l="18211" t="25454" r="8942" b="7272"/>
          <a:stretch>
            <a:fillRect/>
          </a:stretch>
        </p:blipFill>
        <p:spPr bwMode="auto">
          <a:xfrm>
            <a:off x="509955" y="1323439"/>
            <a:ext cx="4290645" cy="1973943"/>
          </a:xfrm>
          <a:prstGeom prst="rect">
            <a:avLst/>
          </a:prstGeom>
          <a:noFill/>
        </p:spPr>
      </p:pic>
      <p:pic>
        <p:nvPicPr>
          <p:cNvPr id="7" name="Picture 3" descr="D:\SHAHJAHAN\picture\mountains\MONALOYA MOU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3492" y="3623733"/>
            <a:ext cx="4488985" cy="3001934"/>
          </a:xfrm>
          <a:prstGeom prst="rect">
            <a:avLst/>
          </a:prstGeom>
          <a:noFill/>
        </p:spPr>
      </p:pic>
      <p:pic>
        <p:nvPicPr>
          <p:cNvPr id="8" name="Picture 2" descr="D:\SHAHJAHAN\picture\mountains\MOUNT-ORGINAL.jpg"/>
          <p:cNvPicPr>
            <a:picLocks noChangeAspect="1" noChangeArrowheads="1"/>
          </p:cNvPicPr>
          <p:nvPr/>
        </p:nvPicPr>
        <p:blipFill>
          <a:blip r:embed="rId5"/>
          <a:srcRect r="4545" b="31714"/>
          <a:stretch>
            <a:fillRect/>
          </a:stretch>
        </p:blipFill>
        <p:spPr bwMode="auto">
          <a:xfrm>
            <a:off x="228166" y="3740500"/>
            <a:ext cx="4854222" cy="28851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111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09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bn-BD" sz="8800" dirty="0" smtClean="0">
                <a:solidFill>
                  <a:srgbClr val="002060"/>
                </a:solidFill>
              </a:rPr>
              <a:t>পাঠের শিরোনাম</a:t>
            </a:r>
            <a:endParaRPr lang="en-US" sz="88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16600" dirty="0" smtClean="0">
                <a:solidFill>
                  <a:srgbClr val="C00000"/>
                </a:solidFill>
              </a:rPr>
              <a:t>পর্বত</a:t>
            </a:r>
          </a:p>
        </p:txBody>
      </p:sp>
    </p:spTree>
    <p:extLst>
      <p:ext uri="{BB962C8B-B14F-4D97-AF65-F5344CB8AC3E}">
        <p14:creationId xmlns:p14="http://schemas.microsoft.com/office/powerpoint/2010/main" val="31458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461" y="30651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bn-BD" sz="9600" dirty="0" smtClean="0">
                <a:solidFill>
                  <a:schemeClr val="accent2">
                    <a:lumMod val="75000"/>
                  </a:schemeClr>
                </a:solidFill>
              </a:rPr>
              <a:t>শিখণফল</a:t>
            </a:r>
            <a:endParaRPr lang="en-US" sz="9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bn-BD" sz="6000" dirty="0">
                <a:solidFill>
                  <a:srgbClr val="FF0000"/>
                </a:solidFill>
              </a:rPr>
              <a:t>এই পাঠ শেষে শিক্ষার্থীরা-</a:t>
            </a:r>
            <a:r>
              <a:rPr lang="bn-BD" sz="6000" dirty="0" smtClean="0">
                <a:solidFill>
                  <a:srgbClr val="FF0000"/>
                </a:solidFill>
              </a:rPr>
              <a:t>--</a:t>
            </a:r>
          </a:p>
          <a:p>
            <a:pPr algn="ctr"/>
            <a:r>
              <a:rPr lang="bn-BD" sz="4800" dirty="0" smtClean="0">
                <a:solidFill>
                  <a:srgbClr val="002060"/>
                </a:solidFill>
              </a:rPr>
              <a:t>পর্বত কাকে বলে তা বলতে পারবে।</a:t>
            </a:r>
          </a:p>
          <a:p>
            <a:pPr algn="ctr"/>
            <a:r>
              <a:rPr lang="bn-BD" sz="4800" dirty="0" smtClean="0">
                <a:solidFill>
                  <a:srgbClr val="002060"/>
                </a:solidFill>
              </a:rPr>
              <a:t>পর্বতের শ্রেণীবিভাগ করতে পারবে।</a:t>
            </a:r>
          </a:p>
          <a:p>
            <a:pPr algn="ctr"/>
            <a:r>
              <a:rPr lang="bn-BD" sz="4400" dirty="0" smtClean="0">
                <a:solidFill>
                  <a:srgbClr val="002060"/>
                </a:solidFill>
              </a:rPr>
              <a:t>বিভিন্ন প্রকার পর্বতের উদাহরন দিতে পারবে।</a:t>
            </a:r>
            <a:endParaRPr lang="en-US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1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SHAHJAHAN\picture\mountains\VOING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1191" y="304800"/>
            <a:ext cx="7441809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791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2"/>
          <p:cNvSpPr/>
          <p:nvPr/>
        </p:nvSpPr>
        <p:spPr>
          <a:xfrm>
            <a:off x="3352799" y="586155"/>
            <a:ext cx="5498123" cy="1711568"/>
          </a:xfrm>
          <a:prstGeom prst="downArrow">
            <a:avLst>
              <a:gd name="adj1" fmla="val 4786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FF0000"/>
                </a:solidFill>
              </a:rPr>
              <a:t>একক কাজ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3059723"/>
            <a:ext cx="124499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00B0F0"/>
                </a:solidFill>
              </a:rPr>
              <a:t>পর্বত কাকে বলে?</a:t>
            </a:r>
            <a:endParaRPr lang="en-US" sz="9600" dirty="0">
              <a:solidFill>
                <a:srgbClr val="00B0F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41610"/>
            <a:ext cx="40185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B050"/>
                </a:solidFill>
              </a:rPr>
              <a:t>কর্মপত্র-১</a:t>
            </a:r>
            <a:endParaRPr lang="en-US" sz="7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60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0" y="269631"/>
            <a:ext cx="4009292" cy="165295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/>
              <a:t>সমাধানঃ</a:t>
            </a:r>
            <a:endParaRPr lang="en-US" sz="8000" dirty="0"/>
          </a:p>
        </p:txBody>
      </p:sp>
      <p:sp>
        <p:nvSpPr>
          <p:cNvPr id="6" name="TextBox 5"/>
          <p:cNvSpPr txBox="1"/>
          <p:nvPr/>
        </p:nvSpPr>
        <p:spPr>
          <a:xfrm>
            <a:off x="696285" y="1922585"/>
            <a:ext cx="1132449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accent2">
                    <a:lumMod val="75000"/>
                  </a:schemeClr>
                </a:solidFill>
              </a:rPr>
              <a:t>সমুদ্রতল থেকে অন্তত ১০০০মিটারের বেশি উঁচু সুবিস্তৃত ও</a:t>
            </a: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bn-BD" sz="6600" dirty="0" smtClean="0">
                <a:solidFill>
                  <a:schemeClr val="accent2">
                    <a:lumMod val="75000"/>
                  </a:schemeClr>
                </a:solidFill>
              </a:rPr>
              <a:t>শিলাস্তূপকে পর্বত বলে।</a:t>
            </a:r>
            <a:endParaRPr lang="en-US" sz="6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06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SHAHJAHAN\picture\mountains\MOUNT-ORGINAL.jpg"/>
          <p:cNvPicPr>
            <a:picLocks noChangeAspect="1" noChangeArrowheads="1"/>
          </p:cNvPicPr>
          <p:nvPr/>
        </p:nvPicPr>
        <p:blipFill>
          <a:blip r:embed="rId2"/>
          <a:srcRect r="4545" b="31714"/>
          <a:stretch>
            <a:fillRect/>
          </a:stretch>
        </p:blipFill>
        <p:spPr bwMode="auto">
          <a:xfrm>
            <a:off x="6412090" y="0"/>
            <a:ext cx="4603029" cy="3037078"/>
          </a:xfrm>
          <a:prstGeom prst="rect">
            <a:avLst/>
          </a:prstGeom>
          <a:noFill/>
        </p:spPr>
      </p:pic>
      <p:pic>
        <p:nvPicPr>
          <p:cNvPr id="3" name="Picture 4" descr="D:\SHAHJAHAN\picture\mountains\MOUNT SENT.jpg"/>
          <p:cNvPicPr>
            <a:picLocks noChangeAspect="1" noChangeArrowheads="1"/>
          </p:cNvPicPr>
          <p:nvPr/>
        </p:nvPicPr>
        <p:blipFill>
          <a:blip r:embed="rId3"/>
          <a:srcRect l="18211" t="25454" r="8942" b="7272"/>
          <a:stretch>
            <a:fillRect/>
          </a:stretch>
        </p:blipFill>
        <p:spPr bwMode="auto">
          <a:xfrm>
            <a:off x="1264821" y="-125596"/>
            <a:ext cx="4571535" cy="3292060"/>
          </a:xfrm>
          <a:prstGeom prst="rect">
            <a:avLst/>
          </a:prstGeom>
          <a:noFill/>
        </p:spPr>
      </p:pic>
      <p:pic>
        <p:nvPicPr>
          <p:cNvPr id="5" name="Picture 2" descr="D:\SHAHJAHAN\picture\mountains\himalaya_mountains.jpg"/>
          <p:cNvPicPr>
            <a:picLocks noChangeAspect="1" noChangeArrowheads="1"/>
          </p:cNvPicPr>
          <p:nvPr/>
        </p:nvPicPr>
        <p:blipFill>
          <a:blip r:embed="rId4"/>
          <a:srcRect t="12388" r="23333" b="28507"/>
          <a:stretch>
            <a:fillRect/>
          </a:stretch>
        </p:blipFill>
        <p:spPr bwMode="auto">
          <a:xfrm>
            <a:off x="1145754" y="3488268"/>
            <a:ext cx="4690602" cy="3158374"/>
          </a:xfrm>
          <a:prstGeom prst="rect">
            <a:avLst/>
          </a:prstGeom>
          <a:noFill/>
        </p:spPr>
      </p:pic>
      <p:pic>
        <p:nvPicPr>
          <p:cNvPr id="6" name="Picture 2" descr="D:\SHAHJAHAN\picture\mountains\CHUTI STUP MOU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12090" y="3446695"/>
            <a:ext cx="4899378" cy="289657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44680" y="2717074"/>
            <a:ext cx="2749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</a:rPr>
              <a:t>আগ্নেয় পর্বত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28834" y="2292439"/>
            <a:ext cx="3438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0000"/>
                </a:solidFill>
              </a:rPr>
              <a:t>ল্যাকলিথ পর্বত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63486" y="5603966"/>
            <a:ext cx="3291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</a:rPr>
              <a:t>ভঙ্গিল পর্বত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36823" y="6257109"/>
            <a:ext cx="1933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7030A0"/>
                </a:solidFill>
              </a:rPr>
              <a:t>স্তূপ পর্বত</a:t>
            </a:r>
            <a:endParaRPr lang="en-US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79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974122" y="32017"/>
            <a:ext cx="7408986" cy="179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rgbClr val="C00000"/>
                </a:solidFill>
              </a:rPr>
              <a:t>জোড়ায় কাজঃ</a:t>
            </a:r>
            <a:endParaRPr lang="en-US" sz="88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822316"/>
            <a:ext cx="1194581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r>
              <a:rPr lang="bn-BD" sz="6600" dirty="0" smtClean="0">
                <a:solidFill>
                  <a:srgbClr val="00B050"/>
                </a:solidFill>
              </a:rPr>
              <a:t>পর্বতকে কয় ভাগে ভাগকরা যায় ও কী কী ?</a:t>
            </a:r>
            <a:endParaRPr lang="en-US" sz="6600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44063" y="327003"/>
            <a:ext cx="29776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7200" dirty="0" smtClean="0">
                <a:solidFill>
                  <a:srgbClr val="00B050"/>
                </a:solidFill>
              </a:rPr>
              <a:t>কর্মপত্র-২</a:t>
            </a:r>
            <a:r>
              <a:rPr lang="bn-BD" dirty="0" smtClean="0">
                <a:solidFill>
                  <a:srgbClr val="00B050"/>
                </a:solidFill>
              </a:rPr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48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631" y="293077"/>
            <a:ext cx="11430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accent1">
                    <a:lumMod val="75000"/>
                  </a:schemeClr>
                </a:solidFill>
              </a:rPr>
              <a:t>সমাধানঃ</a:t>
            </a:r>
            <a:r>
              <a:rPr lang="bn-BD" sz="6600" dirty="0" smtClean="0">
                <a:solidFill>
                  <a:srgbClr val="FF0000"/>
                </a:solidFill>
              </a:rPr>
              <a:t>উৎপত্তিগত বৈশিষ্ট্য ওগঠন প্রকৃতির</a:t>
            </a:r>
          </a:p>
          <a:p>
            <a:r>
              <a:rPr lang="bn-BD" sz="6600" dirty="0" smtClean="0">
                <a:solidFill>
                  <a:srgbClr val="FF0000"/>
                </a:solidFill>
              </a:rPr>
              <a:t>ভিত্তিতে পর্বত প্রধানত চার প্রকার।যথাঃ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379" y="2261937"/>
            <a:ext cx="12047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</a:rPr>
              <a:t>(ক)ভঙ্গিল পর্বত (</a:t>
            </a:r>
            <a:r>
              <a:rPr lang="en-US" sz="3600" dirty="0" smtClean="0">
                <a:solidFill>
                  <a:srgbClr val="0070C0"/>
                </a:solidFill>
              </a:rPr>
              <a:t> Fold Mountain.)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379" y="2933092"/>
            <a:ext cx="695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F0"/>
                </a:solidFill>
              </a:rPr>
              <a:t>(খ)আগ্নেয় পর্বত (</a:t>
            </a:r>
            <a:r>
              <a:rPr lang="en-US" sz="3200" dirty="0" smtClean="0">
                <a:solidFill>
                  <a:srgbClr val="00B0F0"/>
                </a:solidFill>
              </a:rPr>
              <a:t>Volcanic Mountain)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379" y="3737811"/>
            <a:ext cx="6895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(</a:t>
            </a:r>
            <a:r>
              <a:rPr lang="bn-BD" sz="3200" dirty="0" smtClean="0">
                <a:solidFill>
                  <a:srgbClr val="00B0F0"/>
                </a:solidFill>
              </a:rPr>
              <a:t>গ)স্তুপ পর্বত(</a:t>
            </a:r>
            <a:r>
              <a:rPr lang="en-US" sz="3200" dirty="0" smtClean="0">
                <a:solidFill>
                  <a:srgbClr val="00B0F0"/>
                </a:solidFill>
              </a:rPr>
              <a:t>Block Mountain)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379" y="4464934"/>
            <a:ext cx="6997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</a:rPr>
              <a:t>(ঘ)ল্যাকোলিথ পর্বত(</a:t>
            </a:r>
            <a:r>
              <a:rPr lang="en-US" sz="2800" dirty="0" err="1" smtClean="0">
                <a:solidFill>
                  <a:srgbClr val="0070C0"/>
                </a:solidFill>
              </a:rPr>
              <a:t>Lacolith</a:t>
            </a:r>
            <a:r>
              <a:rPr lang="en-US" sz="2800" dirty="0" smtClean="0">
                <a:solidFill>
                  <a:srgbClr val="0070C0"/>
                </a:solidFill>
              </a:rPr>
              <a:t> Mountain)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63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062" y="234461"/>
            <a:ext cx="1606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</a:rPr>
              <a:t>কর্ম পত্রঃ৩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3600" y="357572"/>
            <a:ext cx="29073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IN" sz="44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কাজঃ</a:t>
            </a:r>
            <a:endParaRPr lang="en-US" sz="4400" b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33600" y="2527396"/>
            <a:ext cx="77255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চ্যুতি - স্তূপ পর্বত কী ? </a:t>
            </a:r>
            <a:r>
              <a:rPr lang="bn-BD" sz="4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IN" sz="4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টি  উদাহরণ </a:t>
            </a:r>
            <a:r>
              <a:rPr lang="bn-IN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লিখ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8382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33625" y="676980"/>
            <a:ext cx="10257113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700" u="sng" dirty="0" smtClean="0">
                <a:solidFill>
                  <a:schemeClr val="accent1">
                    <a:lumMod val="75000"/>
                  </a:schemeClr>
                </a:solidFill>
              </a:rPr>
              <a:t>সমাধান</a:t>
            </a:r>
            <a:endParaRPr lang="en-US" sz="28700" u="sng" dirty="0"/>
          </a:p>
        </p:txBody>
      </p:sp>
    </p:spTree>
    <p:extLst>
      <p:ext uri="{BB962C8B-B14F-4D97-AF65-F5344CB8AC3E}">
        <p14:creationId xmlns:p14="http://schemas.microsoft.com/office/powerpoint/2010/main" val="6268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SHAHJAHAN\picture\mountains\CHUTI STUP MOU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7694" y="181708"/>
            <a:ext cx="5785339" cy="359898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897017" y="4655728"/>
            <a:ext cx="62190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ভূ-আলোড়নের সময় ভূপৃষ্ঠে টানজনিত চাপে ভূত্বক ফেটে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86710" y="5106903"/>
            <a:ext cx="53238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400" dirty="0">
                <a:latin typeface="NikoshBAN" pitchFamily="2" charset="0"/>
                <a:cs typeface="NikoshBAN" pitchFamily="2" charset="0"/>
              </a:rPr>
              <a:t>স্থানচ্যুত হয়। এ স্থানচ্যুতি বরাবর উর্ধবগামী শিলাস্তূপকে 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946670" y="5568568"/>
            <a:ext cx="36039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dirty="0">
                <a:latin typeface="NikoshBAN" pitchFamily="2" charset="0"/>
                <a:cs typeface="NikoshBAN" pitchFamily="2" charset="0"/>
              </a:rPr>
              <a:t>চ্যুতি-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dirty="0">
                <a:latin typeface="NikoshBAN" pitchFamily="2" charset="0"/>
                <a:cs typeface="NikoshBAN" pitchFamily="2" charset="0"/>
              </a:rPr>
              <a:t>স্তূপ পর্বত বলে।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33754" y="422031"/>
            <a:ext cx="52402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00B0F0"/>
                </a:solidFill>
              </a:rPr>
              <a:t>স্তুপ পর্বতঃ</a:t>
            </a:r>
            <a:endParaRPr lang="en-US" sz="115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38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SHAHJAHAN\picture\mountains\Black_Forest_Mountai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6492" y="1147858"/>
            <a:ext cx="5076093" cy="3590808"/>
          </a:xfrm>
          <a:prstGeom prst="rect">
            <a:avLst/>
          </a:prstGeom>
          <a:noFill/>
        </p:spPr>
      </p:pic>
      <p:pic>
        <p:nvPicPr>
          <p:cNvPr id="5" name="Picture 3" descr="D:\SHAHJAHAN\picture\mountains\LOBON MOU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3539" y="633046"/>
            <a:ext cx="5111262" cy="399319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86526" y="545068"/>
            <a:ext cx="43730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IN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চ্যুতি - স্তূপ পর্বতের উদাহরণ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38647" y="5158154"/>
            <a:ext cx="2895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লবন পর্বত (পাকিস্তান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2369" y="5158154"/>
            <a:ext cx="6564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</a:rPr>
              <a:t>জার্মানির ব্ল্যাক ফরেস্ট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69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199" y="1143000"/>
            <a:ext cx="2632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0785" y="2629943"/>
            <a:ext cx="31476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১। পর্বত কী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3462755"/>
            <a:ext cx="7848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পর্বতকে কয়টি ভাগে ভাগ করা যায় ও কী কী?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4286310"/>
            <a:ext cx="7391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৩। প্রতিটি পর্বতের ২টি করে উদাহরণ লিখ।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59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63975" y="3315810"/>
            <a:ext cx="90033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ভঙ্গিল</a:t>
            </a:r>
            <a:r>
              <a:rPr lang="bn-IN" sz="4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পর্বত</a:t>
            </a:r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কিভাবে সৃষ্টি হয় </a:t>
            </a: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ব্যাখ্যা কর।</a:t>
            </a:r>
            <a:r>
              <a:rPr lang="bn-IN" sz="4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48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Left-Right Arrow 2"/>
          <p:cNvSpPr/>
          <p:nvPr/>
        </p:nvSpPr>
        <p:spPr>
          <a:xfrm>
            <a:off x="1564394" y="198304"/>
            <a:ext cx="7634689" cy="304603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11500" dirty="0" smtClean="0"/>
              <a:t>বাড়ীর কাজঃ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21905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1744" y="231660"/>
            <a:ext cx="9144000" cy="2387600"/>
          </a:xfrm>
        </p:spPr>
        <p:txBody>
          <a:bodyPr>
            <a:normAutofit/>
          </a:bodyPr>
          <a:lstStyle/>
          <a:p>
            <a:r>
              <a:rPr lang="bn-BD" sz="16600" b="1" dirty="0" smtClean="0">
                <a:solidFill>
                  <a:srgbClr val="00B0F0"/>
                </a:solidFill>
              </a:rPr>
              <a:t>ধন্যবাদ</a:t>
            </a:r>
            <a:endParaRPr lang="en-US" sz="16600" b="1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5" y="2619260"/>
            <a:ext cx="10565175" cy="423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7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</TotalTime>
  <Words>232</Words>
  <Application>Microsoft Office PowerPoint</Application>
  <PresentationFormat>Widescreen</PresentationFormat>
  <Paragraphs>65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NikoshBAN</vt:lpstr>
      <vt:lpstr>Wingdings</vt:lpstr>
      <vt:lpstr>Office Theme</vt:lpstr>
      <vt:lpstr>স্বাগতম</vt:lpstr>
      <vt:lpstr>শিক্ষক পরিচিতি</vt:lpstr>
      <vt:lpstr>পাঠ পরিচিতি</vt:lpstr>
      <vt:lpstr>PowerPoint Presentation</vt:lpstr>
      <vt:lpstr>পাঠের শিরোনাম</vt:lpstr>
      <vt:lpstr>শিখণফল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228</cp:revision>
  <dcterms:created xsi:type="dcterms:W3CDTF">2013-10-21T10:12:34Z</dcterms:created>
  <dcterms:modified xsi:type="dcterms:W3CDTF">2013-10-27T09:20:53Z</dcterms:modified>
</cp:coreProperties>
</file>